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04756543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№124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4-9 м/с. Температура воздуха ночью 8-10, днем 23-25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06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05 мая по 08 ч. 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небольшой дождь. Ветер юго-восточный 9-14, порывы 15-20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10-12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434899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25856</TotalTime>
  <Words>596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5205</cp:revision>
  <cp:lastPrinted>2021-07-01T03:56:27Z</cp:lastPrinted>
  <dcterms:created xsi:type="dcterms:W3CDTF">2018-03-27T06:03:00Z</dcterms:created>
  <dcterms:modified xsi:type="dcterms:W3CDTF">2026-05-04T08:38:43Z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